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11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ache\AppData\Local\Temp\Rar$DRa13712.23380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rache\AppData\Local\Temp\Rar$DRa13712.26423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3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rache\AppData\Local\Temp\Rar$DRa13712.26724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rache\AppData\Local\Temp\Rar$DRa13712.27054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rache\AppData\Local\Temp\Rar$DRa13712.27320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8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rache\AppData\Local\Temp\Rar$DRa13712.27590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1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rache\AppData\Local\Temp\Rar$DRa13712.27869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5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7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4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2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ache\AppData\Local\Temp\Rar$DRa13712.23671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7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ache\AppData\Local\Temp\Rar$DRa13712.23958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5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rache\AppData\Local\Temp\Rar$DRa13712.24319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9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ache\AppData\Local\Temp\Rar$DRa13712.24611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1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rache\AppData\Local\Temp\Rar$DRa13712.24886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rache\AppData\Local\Temp\Rar$DRa13712.25221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1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rache\AppData\Local\Temp\Rar$DRa13712.25576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4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rache\AppData\Local\Temp\Rar$DRa13712.26058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43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rache</dc:creator>
  <cp:lastModifiedBy>rache</cp:lastModifiedBy>
  <cp:revision>1</cp:revision>
  <dcterms:created xsi:type="dcterms:W3CDTF">2022-06-26T10:15:14Z</dcterms:created>
  <dcterms:modified xsi:type="dcterms:W3CDTF">2022-06-26T10:17:31Z</dcterms:modified>
</cp:coreProperties>
</file>